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9" r:id="rId19"/>
    <p:sldId id="273" r:id="rId20"/>
    <p:sldId id="274" r:id="rId21"/>
    <p:sldId id="275" r:id="rId22"/>
    <p:sldId id="276" r:id="rId23"/>
    <p:sldId id="277"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123837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2907826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9732976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7725113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4908007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8167325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5915639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9931977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03504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961B7-6B89-48AB-966F-622E2788EECC}"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37348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461801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3/20/2025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6967492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3/20/2025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4360475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3/20/2025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5807196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F131DD-A141-4471-BCF9-C6073EDD7E20}"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3975598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B334A90-EB03-42F3-8859-2C2B2724C058}"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5780378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C48EC7-AF6A-48D3-8284-14BACBEBDD84}" type="datetimeFigureOut">
              <a:rPr lang="en-US" smtClean="0"/>
              <a:t>3/20/2025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3267453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THE WONDERS OF TANZANIA</a:t>
            </a:r>
            <a:endParaRPr lang="en-GB" dirty="0"/>
          </a:p>
        </p:txBody>
      </p:sp>
      <p:sp>
        <p:nvSpPr>
          <p:cNvPr id="3" name="Subtitle 2"/>
          <p:cNvSpPr>
            <a:spLocks noGrp="1"/>
          </p:cNvSpPr>
          <p:nvPr>
            <p:ph type="subTitle" idx="1"/>
          </p:nvPr>
        </p:nvSpPr>
        <p:spPr/>
        <p:txBody>
          <a:bodyPr>
            <a:noAutofit/>
          </a:bodyPr>
          <a:lstStyle/>
          <a:p>
            <a:pPr algn="ctr"/>
            <a:r>
              <a:rPr lang="en-GB" sz="3200" dirty="0" smtClean="0"/>
              <a:t>THE HISTORY OF TANZANIA</a:t>
            </a:r>
            <a:endParaRPr lang="en-GB" sz="3200" dirty="0"/>
          </a:p>
        </p:txBody>
      </p:sp>
    </p:spTree>
    <p:extLst>
      <p:ext uri="{BB962C8B-B14F-4D97-AF65-F5344CB8AC3E}">
        <p14:creationId xmlns:p14="http://schemas.microsoft.com/office/powerpoint/2010/main" val="33123448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lgn="ctr">
              <a:buNone/>
            </a:pPr>
            <a:r>
              <a:rPr lang="en-US" sz="3200" dirty="0" smtClean="0"/>
              <a:t>LAKE TANGANYIKA</a:t>
            </a:r>
            <a:endParaRPr lang="en-GB" sz="3200" dirty="0" smtClean="0"/>
          </a:p>
          <a:p>
            <a:r>
              <a:rPr lang="en-US" sz="3200" dirty="0" smtClean="0"/>
              <a:t>Is </a:t>
            </a:r>
            <a:r>
              <a:rPr lang="en-US" sz="3200" dirty="0"/>
              <a:t>the longest and deepest in Africa and the second deepest lake in the world.</a:t>
            </a:r>
            <a:endParaRPr lang="en-GB" sz="3200" dirty="0"/>
          </a:p>
          <a:p>
            <a:pPr marL="0" indent="0">
              <a:buNone/>
            </a:pPr>
            <a:endParaRPr lang="en-GB" sz="3200" dirty="0"/>
          </a:p>
        </p:txBody>
      </p:sp>
    </p:spTree>
    <p:extLst>
      <p:ext uri="{BB962C8B-B14F-4D97-AF65-F5344CB8AC3E}">
        <p14:creationId xmlns:p14="http://schemas.microsoft.com/office/powerpoint/2010/main" val="105555101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POPULATION SIZE OF TANZANIA</a:t>
            </a:r>
            <a:endParaRPr lang="en-GB" dirty="0"/>
          </a:p>
        </p:txBody>
      </p:sp>
      <p:sp>
        <p:nvSpPr>
          <p:cNvPr id="3" name="Content Placeholder 2"/>
          <p:cNvSpPr>
            <a:spLocks noGrp="1"/>
          </p:cNvSpPr>
          <p:nvPr>
            <p:ph idx="1"/>
          </p:nvPr>
        </p:nvSpPr>
        <p:spPr>
          <a:xfrm>
            <a:off x="677334" y="1458913"/>
            <a:ext cx="9109604" cy="4110962"/>
          </a:xfrm>
        </p:spPr>
        <p:txBody>
          <a:bodyPr>
            <a:normAutofit/>
          </a:bodyPr>
          <a:lstStyle/>
          <a:p>
            <a:r>
              <a:rPr lang="en-US" sz="3200" dirty="0"/>
              <a:t>Tanzania is bordered by Kenya, Uganda, Rwanda, Burundi, DRC Congo, Zambia, Malawi, Mozambique and the Indian ocean to the east.</a:t>
            </a:r>
            <a:endParaRPr lang="en-GB" sz="3200" dirty="0"/>
          </a:p>
          <a:p>
            <a:r>
              <a:rPr lang="en-US" sz="3200" dirty="0"/>
              <a:t>According to the statistics of census 2022 the population stood at 61, 741, 120 people.</a:t>
            </a:r>
            <a:endParaRPr lang="en-GB" sz="3200" dirty="0"/>
          </a:p>
          <a:p>
            <a:pPr marL="0" indent="0">
              <a:buNone/>
            </a:pPr>
            <a:endParaRPr lang="en-GB" sz="3200" dirty="0"/>
          </a:p>
        </p:txBody>
      </p:sp>
    </p:spTree>
    <p:extLst>
      <p:ext uri="{BB962C8B-B14F-4D97-AF65-F5344CB8AC3E}">
        <p14:creationId xmlns:p14="http://schemas.microsoft.com/office/powerpoint/2010/main" val="234053318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04900"/>
          </a:xfrm>
        </p:spPr>
        <p:txBody>
          <a:bodyPr>
            <a:normAutofit fontScale="90000"/>
          </a:bodyPr>
          <a:lstStyle/>
          <a:p>
            <a:pPr algn="ctr"/>
            <a:r>
              <a:rPr lang="en-US" dirty="0" smtClean="0"/>
              <a:t>THE CLIMATE CONDITION IN TANZANIA</a:t>
            </a:r>
            <a:r>
              <a:rPr lang="en-GB" dirty="0" smtClean="0"/>
              <a:t/>
            </a:r>
            <a:br>
              <a:rPr lang="en-GB" dirty="0" smtClean="0"/>
            </a:br>
            <a:endParaRPr lang="en-GB" dirty="0"/>
          </a:p>
        </p:txBody>
      </p:sp>
      <p:sp>
        <p:nvSpPr>
          <p:cNvPr id="3" name="Content Placeholder 2"/>
          <p:cNvSpPr>
            <a:spLocks noGrp="1"/>
          </p:cNvSpPr>
          <p:nvPr>
            <p:ph idx="1"/>
          </p:nvPr>
        </p:nvSpPr>
        <p:spPr>
          <a:xfrm>
            <a:off x="677333" y="1489077"/>
            <a:ext cx="8952441" cy="3880773"/>
          </a:xfrm>
        </p:spPr>
        <p:txBody>
          <a:bodyPr>
            <a:noAutofit/>
          </a:bodyPr>
          <a:lstStyle/>
          <a:p>
            <a:r>
              <a:rPr lang="en-US" sz="3200" dirty="0" smtClean="0"/>
              <a:t>Tanzania </a:t>
            </a:r>
            <a:r>
              <a:rPr lang="en-US" sz="3200" dirty="0"/>
              <a:t>has tropical climate which is characterized by the two rain seasons</a:t>
            </a:r>
            <a:r>
              <a:rPr lang="en-US" sz="3200" dirty="0" smtClean="0"/>
              <a:t>.</a:t>
            </a:r>
            <a:endParaRPr lang="en-GB" sz="3200" dirty="0"/>
          </a:p>
          <a:p>
            <a:r>
              <a:rPr lang="en-US" sz="3200" dirty="0"/>
              <a:t>There is long rain season which is between March to May and short rain season which is between November and January</a:t>
            </a:r>
            <a:endParaRPr lang="en-GB" sz="3200" dirty="0"/>
          </a:p>
          <a:p>
            <a:pPr marL="0" indent="0">
              <a:buNone/>
            </a:pPr>
            <a:endParaRPr lang="en-GB" sz="3200" dirty="0"/>
          </a:p>
        </p:txBody>
      </p:sp>
    </p:spTree>
    <p:extLst>
      <p:ext uri="{BB962C8B-B14F-4D97-AF65-F5344CB8AC3E}">
        <p14:creationId xmlns:p14="http://schemas.microsoft.com/office/powerpoint/2010/main" val="245213313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19188"/>
          </a:xfrm>
        </p:spPr>
        <p:txBody>
          <a:bodyPr/>
          <a:lstStyle/>
          <a:p>
            <a:pPr algn="ctr"/>
            <a:r>
              <a:rPr lang="en-GB" dirty="0" smtClean="0"/>
              <a:t>CLIMATIC CONDITION IN TANZANIA</a:t>
            </a:r>
            <a:endParaRPr lang="en-GB" dirty="0"/>
          </a:p>
        </p:txBody>
      </p:sp>
      <p:sp>
        <p:nvSpPr>
          <p:cNvPr id="3" name="Content Placeholder 2"/>
          <p:cNvSpPr>
            <a:spLocks noGrp="1"/>
          </p:cNvSpPr>
          <p:nvPr>
            <p:ph idx="1"/>
          </p:nvPr>
        </p:nvSpPr>
        <p:spPr>
          <a:xfrm>
            <a:off x="677334" y="1514477"/>
            <a:ext cx="8596668" cy="4312574"/>
          </a:xfrm>
        </p:spPr>
        <p:txBody>
          <a:bodyPr>
            <a:normAutofit lnSpcReduction="10000"/>
          </a:bodyPr>
          <a:lstStyle/>
          <a:p>
            <a:r>
              <a:rPr lang="en-US" sz="3200" dirty="0"/>
              <a:t>Dry season</a:t>
            </a:r>
            <a:endParaRPr lang="en-GB" sz="3200" dirty="0"/>
          </a:p>
          <a:p>
            <a:r>
              <a:rPr lang="en-US" sz="3200" dirty="0"/>
              <a:t>Dry season is between May to October with a Cooler template</a:t>
            </a:r>
            <a:endParaRPr lang="en-GB" sz="3200" dirty="0"/>
          </a:p>
          <a:p>
            <a:r>
              <a:rPr lang="en-US" sz="3200" dirty="0"/>
              <a:t>Regional of variation</a:t>
            </a:r>
            <a:endParaRPr lang="en-GB" sz="3200" dirty="0"/>
          </a:p>
          <a:p>
            <a:r>
              <a:rPr lang="en-US" sz="3200" dirty="0"/>
              <a:t>Coastal areas are hot influenced by the Indian Ocean Highland areas experience cooler temperature and lowland areas a warm.</a:t>
            </a:r>
            <a:endParaRPr lang="en-GB" sz="3200" dirty="0"/>
          </a:p>
          <a:p>
            <a:endParaRPr lang="en-GB" sz="3200" dirty="0"/>
          </a:p>
          <a:p>
            <a:endParaRPr lang="en-GB" dirty="0"/>
          </a:p>
        </p:txBody>
      </p:sp>
    </p:spTree>
    <p:extLst>
      <p:ext uri="{BB962C8B-B14F-4D97-AF65-F5344CB8AC3E}">
        <p14:creationId xmlns:p14="http://schemas.microsoft.com/office/powerpoint/2010/main" val="26801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6300"/>
          </a:xfrm>
        </p:spPr>
        <p:txBody>
          <a:bodyPr/>
          <a:lstStyle/>
          <a:p>
            <a:pPr algn="ctr"/>
            <a:r>
              <a:rPr lang="en-GB" dirty="0"/>
              <a:t>CLIMATIC CONDITION IN TANZANIA</a:t>
            </a:r>
          </a:p>
        </p:txBody>
      </p:sp>
      <p:sp>
        <p:nvSpPr>
          <p:cNvPr id="3" name="Content Placeholder 2"/>
          <p:cNvSpPr>
            <a:spLocks noGrp="1"/>
          </p:cNvSpPr>
          <p:nvPr>
            <p:ph idx="1"/>
          </p:nvPr>
        </p:nvSpPr>
        <p:spPr>
          <a:xfrm>
            <a:off x="677334" y="1631952"/>
            <a:ext cx="8596668" cy="3880773"/>
          </a:xfrm>
        </p:spPr>
        <p:txBody>
          <a:bodyPr>
            <a:noAutofit/>
          </a:bodyPr>
          <a:lstStyle/>
          <a:p>
            <a:r>
              <a:rPr lang="en-US" sz="3200" dirty="0"/>
              <a:t>Temperature variation</a:t>
            </a:r>
            <a:endParaRPr lang="en-GB" sz="3200" dirty="0"/>
          </a:p>
          <a:p>
            <a:r>
              <a:rPr lang="en-US" sz="3200" dirty="0"/>
              <a:t>Highland areas have cooler temperature with some drop during the night.</a:t>
            </a:r>
            <a:endParaRPr lang="en-GB" sz="3200" dirty="0"/>
          </a:p>
          <a:p>
            <a:r>
              <a:rPr lang="en-US" sz="3200" dirty="0"/>
              <a:t>Hottest periods is between November to March</a:t>
            </a:r>
            <a:endParaRPr lang="en-GB" sz="3200" dirty="0"/>
          </a:p>
          <a:p>
            <a:r>
              <a:rPr lang="en-US" sz="3200" dirty="0"/>
              <a:t>Coolest period is between June to </a:t>
            </a:r>
            <a:r>
              <a:rPr lang="en-US" sz="3200" dirty="0" smtClean="0"/>
              <a:t>August.</a:t>
            </a:r>
            <a:endParaRPr lang="en-GB" sz="3200" dirty="0"/>
          </a:p>
          <a:p>
            <a:pPr marL="0" indent="0">
              <a:buNone/>
            </a:pPr>
            <a:endParaRPr lang="en-GB" sz="3200" dirty="0"/>
          </a:p>
        </p:txBody>
      </p:sp>
    </p:spTree>
    <p:extLst>
      <p:ext uri="{BB962C8B-B14F-4D97-AF65-F5344CB8AC3E}">
        <p14:creationId xmlns:p14="http://schemas.microsoft.com/office/powerpoint/2010/main" val="246979246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4863"/>
          </a:xfrm>
        </p:spPr>
        <p:txBody>
          <a:bodyPr>
            <a:normAutofit fontScale="90000"/>
          </a:bodyPr>
          <a:lstStyle/>
          <a:p>
            <a:pPr algn="ctr"/>
            <a:r>
              <a:rPr lang="en-US" dirty="0" smtClean="0"/>
              <a:t>RELIGION</a:t>
            </a:r>
            <a:r>
              <a:rPr lang="en-GB" dirty="0" smtClean="0"/>
              <a:t/>
            </a:r>
            <a:br>
              <a:rPr lang="en-GB" dirty="0" smtClean="0"/>
            </a:br>
            <a:endParaRPr lang="en-GB" dirty="0"/>
          </a:p>
        </p:txBody>
      </p:sp>
      <p:sp>
        <p:nvSpPr>
          <p:cNvPr id="3" name="Content Placeholder 2"/>
          <p:cNvSpPr>
            <a:spLocks noGrp="1"/>
          </p:cNvSpPr>
          <p:nvPr>
            <p:ph idx="1"/>
          </p:nvPr>
        </p:nvSpPr>
        <p:spPr>
          <a:xfrm>
            <a:off x="677335" y="1289052"/>
            <a:ext cx="8952440" cy="4111623"/>
          </a:xfrm>
        </p:spPr>
        <p:txBody>
          <a:bodyPr>
            <a:normAutofit fontScale="92500" lnSpcReduction="10000"/>
          </a:bodyPr>
          <a:lstStyle/>
          <a:p>
            <a:r>
              <a:rPr lang="en-US" sz="3200" dirty="0" smtClean="0"/>
              <a:t>In </a:t>
            </a:r>
            <a:r>
              <a:rPr lang="en-US" sz="3200" dirty="0"/>
              <a:t>Tanzania predominant Faith seems to be Christian and Islam but the largest number of </a:t>
            </a:r>
            <a:r>
              <a:rPr lang="en-US" sz="3200" dirty="0" err="1"/>
              <a:t>mainlands</a:t>
            </a:r>
            <a:r>
              <a:rPr lang="en-US" sz="3200" dirty="0"/>
              <a:t> Tanzania at Christianity. About 63% people of Tanzania </a:t>
            </a:r>
            <a:r>
              <a:rPr lang="en-US" sz="3200" dirty="0" err="1"/>
              <a:t>mainlands</a:t>
            </a:r>
            <a:r>
              <a:rPr lang="en-US" sz="3200" dirty="0"/>
              <a:t> are Christianity. Muslim in </a:t>
            </a:r>
            <a:r>
              <a:rPr lang="en-US" sz="3200" dirty="0" err="1"/>
              <a:t>mainlands</a:t>
            </a:r>
            <a:r>
              <a:rPr lang="en-US" sz="3200" dirty="0"/>
              <a:t> they are about 34%.</a:t>
            </a:r>
            <a:endParaRPr lang="en-GB" sz="3200" dirty="0"/>
          </a:p>
          <a:p>
            <a:r>
              <a:rPr lang="en-US" sz="3200" dirty="0"/>
              <a:t>And the other traditional belief in Tanzania is about 3%.</a:t>
            </a:r>
            <a:endParaRPr lang="en-GB" sz="3200" dirty="0"/>
          </a:p>
          <a:p>
            <a:r>
              <a:rPr lang="en-US" sz="3200" dirty="0"/>
              <a:t>And in Zanzibar Muslims have covered a large area about 99% of its population are Muslims.</a:t>
            </a:r>
            <a:endParaRPr lang="en-GB" sz="3200" dirty="0"/>
          </a:p>
          <a:p>
            <a:pPr marL="0" indent="0">
              <a:buNone/>
            </a:pPr>
            <a:endParaRPr lang="en-GB" dirty="0"/>
          </a:p>
        </p:txBody>
      </p:sp>
    </p:spTree>
    <p:extLst>
      <p:ext uri="{BB962C8B-B14F-4D97-AF65-F5344CB8AC3E}">
        <p14:creationId xmlns:p14="http://schemas.microsoft.com/office/powerpoint/2010/main" val="270100514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6300"/>
          </a:xfrm>
        </p:spPr>
        <p:txBody>
          <a:bodyPr>
            <a:normAutofit fontScale="90000"/>
          </a:bodyPr>
          <a:lstStyle/>
          <a:p>
            <a:pPr algn="ctr"/>
            <a:r>
              <a:rPr lang="en-US" dirty="0" smtClean="0"/>
              <a:t>TRIBES</a:t>
            </a:r>
            <a:r>
              <a:rPr lang="en-GB" dirty="0" smtClean="0"/>
              <a:t/>
            </a:r>
            <a:br>
              <a:rPr lang="en-GB" dirty="0" smtClean="0"/>
            </a:br>
            <a:endParaRPr lang="en-GB" dirty="0"/>
          </a:p>
        </p:txBody>
      </p:sp>
      <p:sp>
        <p:nvSpPr>
          <p:cNvPr id="3" name="Content Placeholder 2"/>
          <p:cNvSpPr>
            <a:spLocks noGrp="1"/>
          </p:cNvSpPr>
          <p:nvPr>
            <p:ph idx="1"/>
          </p:nvPr>
        </p:nvSpPr>
        <p:spPr>
          <a:xfrm>
            <a:off x="677334" y="1346202"/>
            <a:ext cx="8596668" cy="3880773"/>
          </a:xfrm>
        </p:spPr>
        <p:txBody>
          <a:bodyPr>
            <a:normAutofit lnSpcReduction="10000"/>
          </a:bodyPr>
          <a:lstStyle/>
          <a:p>
            <a:r>
              <a:rPr lang="en-US" sz="3200" dirty="0" smtClean="0"/>
              <a:t>Tanzania </a:t>
            </a:r>
            <a:r>
              <a:rPr lang="en-US" sz="3200" dirty="0"/>
              <a:t>is covered by the people from different tribes about more than 120 tribes are found in Tanzania. And these tribes where originated from different groups who came from different places due to different factors and those groups were (5) five groups which are </a:t>
            </a:r>
            <a:r>
              <a:rPr lang="en-US" sz="3200" dirty="0" err="1"/>
              <a:t>cushites</a:t>
            </a:r>
            <a:r>
              <a:rPr lang="en-US" sz="3200" dirty="0"/>
              <a:t>, </a:t>
            </a:r>
            <a:r>
              <a:rPr lang="en-US" sz="3200" dirty="0" err="1"/>
              <a:t>ngoni</a:t>
            </a:r>
            <a:r>
              <a:rPr lang="en-US" sz="3200" dirty="0"/>
              <a:t>, </a:t>
            </a:r>
            <a:r>
              <a:rPr lang="en-US" sz="3200" dirty="0" err="1"/>
              <a:t>nilotes</a:t>
            </a:r>
            <a:r>
              <a:rPr lang="en-US" sz="3200" dirty="0"/>
              <a:t>, Bantu, and Arabs and </a:t>
            </a:r>
            <a:r>
              <a:rPr lang="en-US" sz="3200" dirty="0" err="1"/>
              <a:t>Shirazi</a:t>
            </a:r>
            <a:r>
              <a:rPr lang="en-US" sz="3200" dirty="0"/>
              <a:t>.</a:t>
            </a:r>
            <a:endParaRPr lang="en-GB" sz="3200" dirty="0"/>
          </a:p>
          <a:p>
            <a:pPr marL="0" indent="0">
              <a:buNone/>
            </a:pPr>
            <a:endParaRPr lang="en-GB" dirty="0"/>
          </a:p>
        </p:txBody>
      </p:sp>
    </p:spTree>
    <p:extLst>
      <p:ext uri="{BB962C8B-B14F-4D97-AF65-F5344CB8AC3E}">
        <p14:creationId xmlns:p14="http://schemas.microsoft.com/office/powerpoint/2010/main" val="267467725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TRIBES</a:t>
            </a:r>
            <a:endParaRPr lang="en-GB" dirty="0"/>
          </a:p>
        </p:txBody>
      </p:sp>
      <p:sp>
        <p:nvSpPr>
          <p:cNvPr id="3" name="Content Placeholder 2"/>
          <p:cNvSpPr>
            <a:spLocks noGrp="1"/>
          </p:cNvSpPr>
          <p:nvPr>
            <p:ph idx="1"/>
          </p:nvPr>
        </p:nvSpPr>
        <p:spPr>
          <a:xfrm>
            <a:off x="677334" y="1270000"/>
            <a:ext cx="8596668" cy="3880773"/>
          </a:xfrm>
        </p:spPr>
        <p:txBody>
          <a:bodyPr>
            <a:normAutofit/>
          </a:bodyPr>
          <a:lstStyle/>
          <a:p>
            <a:r>
              <a:rPr lang="en-US" sz="3200" dirty="0"/>
              <a:t>But we have only one tribe indigenous Tribe Called </a:t>
            </a:r>
            <a:r>
              <a:rPr lang="en-US" sz="3200" dirty="0" err="1"/>
              <a:t>H</a:t>
            </a:r>
            <a:r>
              <a:rPr lang="en-US" sz="3200" dirty="0" err="1" smtClean="0"/>
              <a:t>adizabe</a:t>
            </a:r>
            <a:r>
              <a:rPr lang="en-US" sz="3200" dirty="0" smtClean="0"/>
              <a:t> </a:t>
            </a:r>
            <a:r>
              <a:rPr lang="en-US" sz="3200" dirty="0"/>
              <a:t>and </a:t>
            </a:r>
            <a:r>
              <a:rPr lang="en-US" sz="3200" dirty="0"/>
              <a:t>S</a:t>
            </a:r>
            <a:r>
              <a:rPr lang="en-US" sz="3200" dirty="0" smtClean="0"/>
              <a:t>andawe </a:t>
            </a:r>
            <a:r>
              <a:rPr lang="en-US" sz="3200" dirty="0"/>
              <a:t>whereby this tribes belonging to the hunters and gathers groups</a:t>
            </a:r>
            <a:r>
              <a:rPr lang="en-US" sz="3200" dirty="0" smtClean="0"/>
              <a:t>.</a:t>
            </a:r>
            <a:endParaRPr lang="en-GB" sz="3200" dirty="0"/>
          </a:p>
          <a:p>
            <a:pPr marL="0" indent="0">
              <a:buNone/>
            </a:pPr>
            <a:endParaRPr lang="en-GB" sz="3200" dirty="0"/>
          </a:p>
        </p:txBody>
      </p:sp>
    </p:spTree>
    <p:extLst>
      <p:ext uri="{BB962C8B-B14F-4D97-AF65-F5344CB8AC3E}">
        <p14:creationId xmlns:p14="http://schemas.microsoft.com/office/powerpoint/2010/main" val="78121874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9175"/>
          </a:xfrm>
        </p:spPr>
        <p:txBody>
          <a:bodyPr/>
          <a:lstStyle/>
          <a:p>
            <a:pPr algn="ctr"/>
            <a:r>
              <a:rPr lang="en-GB" dirty="0" smtClean="0"/>
              <a:t>TRIBES</a:t>
            </a:r>
            <a:endParaRPr lang="en-GB" dirty="0"/>
          </a:p>
        </p:txBody>
      </p:sp>
      <p:sp>
        <p:nvSpPr>
          <p:cNvPr id="3" name="Content Placeholder 2"/>
          <p:cNvSpPr>
            <a:spLocks noGrp="1"/>
          </p:cNvSpPr>
          <p:nvPr>
            <p:ph idx="1"/>
          </p:nvPr>
        </p:nvSpPr>
        <p:spPr>
          <a:xfrm>
            <a:off x="805922" y="1360489"/>
            <a:ext cx="8596668" cy="3880773"/>
          </a:xfrm>
        </p:spPr>
        <p:txBody>
          <a:bodyPr/>
          <a:lstStyle/>
          <a:p>
            <a:pPr marL="0" indent="0" algn="ctr">
              <a:buNone/>
            </a:pPr>
            <a:r>
              <a:rPr lang="en-US" sz="3200" dirty="0"/>
              <a:t>CUSHITES </a:t>
            </a:r>
            <a:endParaRPr lang="en-GB" sz="3200" dirty="0"/>
          </a:p>
          <a:p>
            <a:r>
              <a:rPr lang="en-US" sz="3200" dirty="0" err="1"/>
              <a:t>Cushites</a:t>
            </a:r>
            <a:r>
              <a:rPr lang="en-US" sz="3200" dirty="0"/>
              <a:t> originated from Ethiopia</a:t>
            </a:r>
            <a:endParaRPr lang="en-GB" sz="3200" dirty="0"/>
          </a:p>
          <a:p>
            <a:r>
              <a:rPr lang="en-US" sz="3200" dirty="0"/>
              <a:t>They practiced the agriculture but also some practiced tourism</a:t>
            </a:r>
            <a:endParaRPr lang="en-GB" sz="3200" dirty="0"/>
          </a:p>
          <a:p>
            <a:r>
              <a:rPr lang="en-US" sz="3200" dirty="0"/>
              <a:t>From </a:t>
            </a:r>
            <a:r>
              <a:rPr lang="en-US" sz="3200" dirty="0" err="1"/>
              <a:t>cush</a:t>
            </a:r>
            <a:r>
              <a:rPr lang="en-US" sz="3200" dirty="0"/>
              <a:t> we get </a:t>
            </a:r>
            <a:r>
              <a:rPr lang="en-US" sz="3200" dirty="0" err="1"/>
              <a:t>mburu</a:t>
            </a:r>
            <a:r>
              <a:rPr lang="en-US" sz="3200" dirty="0"/>
              <a:t> and Iraq tribes.</a:t>
            </a:r>
            <a:endParaRPr lang="en-GB" sz="3200" dirty="0"/>
          </a:p>
          <a:p>
            <a:endParaRPr lang="en-GB" dirty="0"/>
          </a:p>
          <a:p>
            <a:endParaRPr lang="en-GB" dirty="0"/>
          </a:p>
        </p:txBody>
      </p:sp>
    </p:spTree>
    <p:extLst>
      <p:ext uri="{BB962C8B-B14F-4D97-AF65-F5344CB8AC3E}">
        <p14:creationId xmlns:p14="http://schemas.microsoft.com/office/powerpoint/2010/main" val="115666522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TRIBES</a:t>
            </a:r>
            <a:endParaRPr lang="en-GB" dirty="0"/>
          </a:p>
        </p:txBody>
      </p:sp>
      <p:sp>
        <p:nvSpPr>
          <p:cNvPr id="3" name="Content Placeholder 2"/>
          <p:cNvSpPr>
            <a:spLocks noGrp="1"/>
          </p:cNvSpPr>
          <p:nvPr>
            <p:ph idx="1"/>
          </p:nvPr>
        </p:nvSpPr>
        <p:spPr>
          <a:xfrm>
            <a:off x="677334" y="1270000"/>
            <a:ext cx="8596668" cy="3880773"/>
          </a:xfrm>
        </p:spPr>
        <p:txBody>
          <a:bodyPr>
            <a:normAutofit/>
          </a:bodyPr>
          <a:lstStyle/>
          <a:p>
            <a:pPr marL="0" indent="0" algn="ctr">
              <a:buNone/>
            </a:pPr>
            <a:r>
              <a:rPr lang="en-US" sz="3200" dirty="0" smtClean="0"/>
              <a:t>NILOTES</a:t>
            </a:r>
            <a:endParaRPr lang="en-GB" sz="3200" dirty="0"/>
          </a:p>
          <a:p>
            <a:r>
              <a:rPr lang="en-US" sz="3200" dirty="0"/>
              <a:t>This group originated from Nile Valley and areas like Sudan.</a:t>
            </a:r>
            <a:endParaRPr lang="en-GB" sz="3200" dirty="0"/>
          </a:p>
          <a:p>
            <a:r>
              <a:rPr lang="en-US" sz="3200" dirty="0"/>
              <a:t>This group practiced pastoralism.</a:t>
            </a:r>
            <a:endParaRPr lang="en-GB" sz="3200" dirty="0"/>
          </a:p>
          <a:p>
            <a:r>
              <a:rPr lang="en-US" sz="3200" dirty="0"/>
              <a:t>From them we get </a:t>
            </a:r>
            <a:r>
              <a:rPr lang="en-US" sz="3200" dirty="0" err="1"/>
              <a:t>Maasai</a:t>
            </a:r>
            <a:r>
              <a:rPr lang="en-US" sz="3200" dirty="0"/>
              <a:t> tribe.</a:t>
            </a:r>
            <a:endParaRPr lang="en-GB" sz="3200" dirty="0"/>
          </a:p>
          <a:p>
            <a:endParaRPr lang="en-GB" sz="3200" dirty="0"/>
          </a:p>
        </p:txBody>
      </p:sp>
    </p:spTree>
    <p:extLst>
      <p:ext uri="{BB962C8B-B14F-4D97-AF65-F5344CB8AC3E}">
        <p14:creationId xmlns:p14="http://schemas.microsoft.com/office/powerpoint/2010/main" val="293603873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HISTORY OF TANZANIA</a:t>
            </a:r>
            <a:endParaRPr lang="en-GB" dirty="0"/>
          </a:p>
        </p:txBody>
      </p:sp>
      <p:sp>
        <p:nvSpPr>
          <p:cNvPr id="3" name="Content Placeholder 2"/>
          <p:cNvSpPr>
            <a:spLocks noGrp="1"/>
          </p:cNvSpPr>
          <p:nvPr>
            <p:ph idx="1"/>
          </p:nvPr>
        </p:nvSpPr>
        <p:spPr>
          <a:xfrm>
            <a:off x="857250" y="1757363"/>
            <a:ext cx="10644188" cy="4714876"/>
          </a:xfrm>
        </p:spPr>
        <p:txBody>
          <a:bodyPr>
            <a:noAutofit/>
          </a:bodyPr>
          <a:lstStyle/>
          <a:p>
            <a:r>
              <a:rPr lang="en-US" sz="3200" dirty="0"/>
              <a:t>T</a:t>
            </a:r>
            <a:r>
              <a:rPr lang="en-US" sz="3200" dirty="0" smtClean="0"/>
              <a:t>he </a:t>
            </a:r>
            <a:r>
              <a:rPr lang="en-US" sz="3200" dirty="0"/>
              <a:t>name Tanzania derived from the Union between Tanganyika and Zanzibar and this Union formed during 1964</a:t>
            </a:r>
            <a:r>
              <a:rPr lang="en-US" sz="3200" dirty="0" smtClean="0"/>
              <a:t>. Under </a:t>
            </a:r>
            <a:r>
              <a:rPr lang="en-US" sz="3200" dirty="0" err="1" smtClean="0"/>
              <a:t>Mwalimu</a:t>
            </a:r>
            <a:r>
              <a:rPr lang="en-US" sz="3200" dirty="0" smtClean="0"/>
              <a:t> Julius </a:t>
            </a:r>
            <a:r>
              <a:rPr lang="en-US" sz="3200" dirty="0" err="1" smtClean="0"/>
              <a:t>Kambarage</a:t>
            </a:r>
            <a:r>
              <a:rPr lang="en-US" sz="3200" dirty="0" smtClean="0"/>
              <a:t> </a:t>
            </a:r>
            <a:r>
              <a:rPr lang="en-US" sz="3200" dirty="0" err="1" smtClean="0"/>
              <a:t>Nyerere</a:t>
            </a:r>
            <a:r>
              <a:rPr lang="en-US" sz="3200" dirty="0" smtClean="0"/>
              <a:t> as the president of Tanzania and Sheikh </a:t>
            </a:r>
            <a:r>
              <a:rPr lang="en-US" sz="3200" dirty="0" err="1" smtClean="0"/>
              <a:t>Abeid</a:t>
            </a:r>
            <a:r>
              <a:rPr lang="en-US" sz="3200" dirty="0" smtClean="0"/>
              <a:t> </a:t>
            </a:r>
            <a:r>
              <a:rPr lang="en-US" sz="3200" dirty="0" err="1" smtClean="0"/>
              <a:t>Aman</a:t>
            </a:r>
            <a:r>
              <a:rPr lang="en-US" sz="3200" dirty="0" smtClean="0"/>
              <a:t> </a:t>
            </a:r>
            <a:r>
              <a:rPr lang="en-US" sz="3200" dirty="0" err="1" smtClean="0"/>
              <a:t>Karume</a:t>
            </a:r>
            <a:r>
              <a:rPr lang="en-US" sz="3200" dirty="0" smtClean="0"/>
              <a:t> as the president of Zanzibar.</a:t>
            </a:r>
            <a:endParaRPr lang="en-GB" sz="3200" dirty="0"/>
          </a:p>
          <a:p>
            <a:r>
              <a:rPr lang="en-US" sz="3200" dirty="0"/>
              <a:t>Tanzania is composed of the </a:t>
            </a:r>
            <a:r>
              <a:rPr lang="en-US" sz="3200" dirty="0" smtClean="0"/>
              <a:t>mainland's </a:t>
            </a:r>
            <a:r>
              <a:rPr lang="en-US" sz="3200" dirty="0"/>
              <a:t>and Islands whereby Israel's is like </a:t>
            </a:r>
            <a:r>
              <a:rPr lang="en-US" sz="3200" dirty="0" err="1"/>
              <a:t>Unguja</a:t>
            </a:r>
            <a:r>
              <a:rPr lang="en-US" sz="3200" dirty="0"/>
              <a:t> </a:t>
            </a:r>
            <a:r>
              <a:rPr lang="en-US" sz="3200" dirty="0"/>
              <a:t>P</a:t>
            </a:r>
            <a:r>
              <a:rPr lang="en-US" sz="3200" dirty="0" smtClean="0"/>
              <a:t>emba </a:t>
            </a:r>
            <a:r>
              <a:rPr lang="en-US" sz="3200" dirty="0"/>
              <a:t>and the mafia </a:t>
            </a:r>
            <a:endParaRPr lang="en-GB" sz="3200" dirty="0"/>
          </a:p>
          <a:p>
            <a:pPr marL="0" indent="0">
              <a:buNone/>
            </a:pPr>
            <a:endParaRPr lang="en-GB" sz="3200" dirty="0"/>
          </a:p>
        </p:txBody>
      </p:sp>
    </p:spTree>
    <p:extLst>
      <p:ext uri="{BB962C8B-B14F-4D97-AF65-F5344CB8AC3E}">
        <p14:creationId xmlns:p14="http://schemas.microsoft.com/office/powerpoint/2010/main" val="209892440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TRIBES</a:t>
            </a:r>
            <a:endParaRPr lang="en-GB" dirty="0"/>
          </a:p>
        </p:txBody>
      </p:sp>
      <p:sp>
        <p:nvSpPr>
          <p:cNvPr id="3" name="Content Placeholder 2"/>
          <p:cNvSpPr>
            <a:spLocks noGrp="1"/>
          </p:cNvSpPr>
          <p:nvPr>
            <p:ph idx="1"/>
          </p:nvPr>
        </p:nvSpPr>
        <p:spPr>
          <a:xfrm>
            <a:off x="820209" y="1501776"/>
            <a:ext cx="8596668" cy="4110962"/>
          </a:xfrm>
        </p:spPr>
        <p:txBody>
          <a:bodyPr>
            <a:normAutofit/>
          </a:bodyPr>
          <a:lstStyle/>
          <a:p>
            <a:pPr marL="0" indent="0" algn="ctr">
              <a:buNone/>
            </a:pPr>
            <a:r>
              <a:rPr lang="en-US" sz="3200" dirty="0"/>
              <a:t>Arabs and </a:t>
            </a:r>
            <a:r>
              <a:rPr lang="en-US" sz="3200" dirty="0" err="1"/>
              <a:t>S</a:t>
            </a:r>
            <a:r>
              <a:rPr lang="en-US" sz="3200" dirty="0" err="1" smtClean="0"/>
              <a:t>hirazi</a:t>
            </a:r>
            <a:endParaRPr lang="en-GB" sz="3200" dirty="0"/>
          </a:p>
          <a:p>
            <a:r>
              <a:rPr lang="en-US" sz="3200" dirty="0"/>
              <a:t>This group originated from Oman and the other from India.</a:t>
            </a:r>
            <a:endParaRPr lang="en-GB" sz="3200" dirty="0"/>
          </a:p>
          <a:p>
            <a:r>
              <a:rPr lang="en-US" sz="3200" dirty="0"/>
              <a:t>The practiced trade and transaction.</a:t>
            </a:r>
            <a:endParaRPr lang="en-GB" sz="3200" dirty="0"/>
          </a:p>
          <a:p>
            <a:r>
              <a:rPr lang="en-US" sz="3200" dirty="0"/>
              <a:t>From them we have a mixture of Tanzania and Arabs descent</a:t>
            </a:r>
            <a:r>
              <a:rPr lang="en-US" sz="3200" dirty="0" smtClean="0"/>
              <a:t>.</a:t>
            </a:r>
            <a:endParaRPr lang="en-GB" sz="3200" dirty="0"/>
          </a:p>
          <a:p>
            <a:endParaRPr lang="en-GB" sz="3200" dirty="0"/>
          </a:p>
        </p:txBody>
      </p:sp>
    </p:spTree>
    <p:extLst>
      <p:ext uri="{BB962C8B-B14F-4D97-AF65-F5344CB8AC3E}">
        <p14:creationId xmlns:p14="http://schemas.microsoft.com/office/powerpoint/2010/main" val="319316855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0575"/>
          </a:xfrm>
        </p:spPr>
        <p:txBody>
          <a:bodyPr/>
          <a:lstStyle/>
          <a:p>
            <a:pPr algn="ctr"/>
            <a:r>
              <a:rPr lang="en-GB" dirty="0" smtClean="0"/>
              <a:t>TRIBES</a:t>
            </a:r>
            <a:endParaRPr lang="en-GB" dirty="0"/>
          </a:p>
        </p:txBody>
      </p:sp>
      <p:sp>
        <p:nvSpPr>
          <p:cNvPr id="3" name="Content Placeholder 2"/>
          <p:cNvSpPr>
            <a:spLocks noGrp="1"/>
          </p:cNvSpPr>
          <p:nvPr>
            <p:ph idx="1"/>
          </p:nvPr>
        </p:nvSpPr>
        <p:spPr>
          <a:xfrm>
            <a:off x="677334" y="1400175"/>
            <a:ext cx="8596668" cy="3880773"/>
          </a:xfrm>
        </p:spPr>
        <p:txBody>
          <a:bodyPr/>
          <a:lstStyle/>
          <a:p>
            <a:pPr marL="0" indent="0" algn="ctr">
              <a:buNone/>
            </a:pPr>
            <a:r>
              <a:rPr lang="en-GB" sz="3200" dirty="0" smtClean="0"/>
              <a:t>NGONI</a:t>
            </a:r>
            <a:endParaRPr lang="en-GB" sz="3200" dirty="0"/>
          </a:p>
          <a:p>
            <a:r>
              <a:rPr lang="en-US" sz="3200" dirty="0"/>
              <a:t>This group originated from thousand Africa from 1850s.</a:t>
            </a:r>
            <a:endParaRPr lang="en-GB" sz="3200" dirty="0"/>
          </a:p>
          <a:p>
            <a:r>
              <a:rPr lang="en-US" sz="3200" dirty="0"/>
              <a:t>From them we have </a:t>
            </a:r>
            <a:r>
              <a:rPr lang="en-US" sz="3200" dirty="0" err="1"/>
              <a:t>ngoni</a:t>
            </a:r>
            <a:r>
              <a:rPr lang="en-US" sz="3200" dirty="0"/>
              <a:t> ethnic groups in their located in </a:t>
            </a:r>
            <a:r>
              <a:rPr lang="en-US" sz="3200" dirty="0" err="1"/>
              <a:t>songea</a:t>
            </a:r>
            <a:r>
              <a:rPr lang="en-US" sz="3200" dirty="0"/>
              <a:t>.</a:t>
            </a:r>
            <a:endParaRPr lang="en-GB" sz="3200" dirty="0"/>
          </a:p>
          <a:p>
            <a:pPr marL="0" indent="0">
              <a:buNone/>
            </a:pPr>
            <a:endParaRPr lang="en-GB" dirty="0"/>
          </a:p>
        </p:txBody>
      </p:sp>
    </p:spTree>
    <p:extLst>
      <p:ext uri="{BB962C8B-B14F-4D97-AF65-F5344CB8AC3E}">
        <p14:creationId xmlns:p14="http://schemas.microsoft.com/office/powerpoint/2010/main" val="179712302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423862"/>
            <a:ext cx="8596668" cy="1019175"/>
          </a:xfrm>
        </p:spPr>
        <p:txBody>
          <a:bodyPr/>
          <a:lstStyle/>
          <a:p>
            <a:pPr algn="ctr"/>
            <a:r>
              <a:rPr lang="en-GB" dirty="0" smtClean="0"/>
              <a:t>TRIBES</a:t>
            </a:r>
            <a:endParaRPr lang="en-GB" dirty="0"/>
          </a:p>
        </p:txBody>
      </p:sp>
      <p:sp>
        <p:nvSpPr>
          <p:cNvPr id="3" name="Content Placeholder 2"/>
          <p:cNvSpPr>
            <a:spLocks noGrp="1"/>
          </p:cNvSpPr>
          <p:nvPr>
            <p:ph idx="1"/>
          </p:nvPr>
        </p:nvSpPr>
        <p:spPr>
          <a:xfrm>
            <a:off x="191556" y="933449"/>
            <a:ext cx="9895419" cy="5340349"/>
          </a:xfrm>
        </p:spPr>
        <p:txBody>
          <a:bodyPr>
            <a:noAutofit/>
          </a:bodyPr>
          <a:lstStyle/>
          <a:p>
            <a:pPr marL="0" indent="0" algn="ctr">
              <a:buNone/>
            </a:pPr>
            <a:r>
              <a:rPr lang="en-US" sz="3200" dirty="0" smtClean="0"/>
              <a:t>BANTU </a:t>
            </a:r>
          </a:p>
          <a:p>
            <a:r>
              <a:rPr lang="en-US" sz="3200" dirty="0" smtClean="0"/>
              <a:t>The </a:t>
            </a:r>
            <a:r>
              <a:rPr lang="en-US" sz="3200" dirty="0"/>
              <a:t>Bantu originated from west Africa areas such as DRC Congo and Zambia.</a:t>
            </a:r>
            <a:endParaRPr lang="en-GB" sz="3200" dirty="0"/>
          </a:p>
          <a:p>
            <a:r>
              <a:rPr lang="en-US" sz="3200" dirty="0"/>
              <a:t>Bantu were  found in Eastern and Southern Africa they lived by practicing agriculture and pastoralism.</a:t>
            </a:r>
            <a:endParaRPr lang="en-GB" sz="3200" dirty="0"/>
          </a:p>
          <a:p>
            <a:r>
              <a:rPr lang="en-US" sz="3200" dirty="0"/>
              <a:t>From them we get tribes such as </a:t>
            </a:r>
            <a:r>
              <a:rPr lang="en-US" sz="3200" dirty="0" err="1"/>
              <a:t>sukuma</a:t>
            </a:r>
            <a:r>
              <a:rPr lang="en-US" sz="3200" dirty="0"/>
              <a:t> tribe, ha tribe, </a:t>
            </a:r>
            <a:r>
              <a:rPr lang="en-US" sz="3200" dirty="0" err="1"/>
              <a:t>chagga</a:t>
            </a:r>
            <a:r>
              <a:rPr lang="en-US" sz="3200" dirty="0"/>
              <a:t> tribe, </a:t>
            </a:r>
            <a:r>
              <a:rPr lang="en-US" sz="3200" dirty="0" err="1"/>
              <a:t>zanaki</a:t>
            </a:r>
            <a:r>
              <a:rPr lang="en-US" sz="3200" dirty="0"/>
              <a:t> tribe, </a:t>
            </a:r>
            <a:r>
              <a:rPr lang="en-US" sz="3200" dirty="0" err="1"/>
              <a:t>nyamwezi</a:t>
            </a:r>
            <a:r>
              <a:rPr lang="en-US" sz="3200" dirty="0"/>
              <a:t> tribe, </a:t>
            </a:r>
            <a:r>
              <a:rPr lang="en-US" sz="3200" dirty="0" err="1"/>
              <a:t>hangaza</a:t>
            </a:r>
            <a:r>
              <a:rPr lang="en-US" sz="3200" dirty="0"/>
              <a:t> tribe, higher tribe, </a:t>
            </a:r>
            <a:r>
              <a:rPr lang="en-US" sz="3200" dirty="0" err="1"/>
              <a:t>nk</a:t>
            </a:r>
            <a:r>
              <a:rPr lang="en-US" sz="3200" dirty="0"/>
              <a:t>.</a:t>
            </a:r>
            <a:endParaRPr lang="en-GB" sz="3200" dirty="0"/>
          </a:p>
          <a:p>
            <a:r>
              <a:rPr lang="en-US" sz="3200" dirty="0"/>
              <a:t>About 95% of the </a:t>
            </a:r>
            <a:r>
              <a:rPr lang="en-US" sz="3200" dirty="0" err="1"/>
              <a:t>tanzanians</a:t>
            </a:r>
            <a:r>
              <a:rPr lang="en-US" sz="3200" dirty="0"/>
              <a:t> population are bantu. And 30% of African tribe a Bantu tribes.</a:t>
            </a:r>
            <a:endParaRPr lang="en-GB" sz="3200" dirty="0"/>
          </a:p>
          <a:p>
            <a:pPr marL="0" indent="0">
              <a:buNone/>
            </a:pPr>
            <a:endParaRPr lang="en-GB" sz="3200" dirty="0"/>
          </a:p>
        </p:txBody>
      </p:sp>
    </p:spTree>
    <p:extLst>
      <p:ext uri="{BB962C8B-B14F-4D97-AF65-F5344CB8AC3E}">
        <p14:creationId xmlns:p14="http://schemas.microsoft.com/office/powerpoint/2010/main" val="341171180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3413"/>
          </a:xfrm>
        </p:spPr>
        <p:txBody>
          <a:bodyPr>
            <a:normAutofit fontScale="90000"/>
          </a:bodyPr>
          <a:lstStyle/>
          <a:p>
            <a:pPr algn="ctr"/>
            <a:r>
              <a:rPr lang="en-GB" dirty="0" smtClean="0"/>
              <a:t>TRIBES</a:t>
            </a:r>
            <a:endParaRPr lang="en-GB" dirty="0"/>
          </a:p>
        </p:txBody>
      </p:sp>
      <p:sp>
        <p:nvSpPr>
          <p:cNvPr id="3" name="Content Placeholder 2"/>
          <p:cNvSpPr>
            <a:spLocks noGrp="1"/>
          </p:cNvSpPr>
          <p:nvPr>
            <p:ph idx="1"/>
          </p:nvPr>
        </p:nvSpPr>
        <p:spPr>
          <a:xfrm>
            <a:off x="242273" y="1685926"/>
            <a:ext cx="9152466" cy="4497386"/>
          </a:xfrm>
        </p:spPr>
        <p:txBody>
          <a:bodyPr>
            <a:noAutofit/>
          </a:bodyPr>
          <a:lstStyle/>
          <a:p>
            <a:pPr marL="0" indent="0" algn="ctr">
              <a:buNone/>
            </a:pPr>
            <a:r>
              <a:rPr lang="en-US" sz="3200" dirty="0" smtClean="0"/>
              <a:t>SUKUMA TRIBE</a:t>
            </a:r>
          </a:p>
          <a:p>
            <a:r>
              <a:rPr lang="en-US" sz="3200" dirty="0" smtClean="0"/>
              <a:t>Sukuma </a:t>
            </a:r>
            <a:r>
              <a:rPr lang="en-US" sz="3200" dirty="0"/>
              <a:t>is a tribe comprises a big number of people in Tanzania, they are found in regions such as </a:t>
            </a:r>
            <a:r>
              <a:rPr lang="en-US" sz="3200" dirty="0" err="1"/>
              <a:t>simiyu</a:t>
            </a:r>
            <a:r>
              <a:rPr lang="en-US" sz="3200" dirty="0"/>
              <a:t>, </a:t>
            </a:r>
            <a:r>
              <a:rPr lang="en-US" sz="3200" dirty="0" err="1"/>
              <a:t>geita</a:t>
            </a:r>
            <a:r>
              <a:rPr lang="en-US" sz="3200" dirty="0"/>
              <a:t>, </a:t>
            </a:r>
            <a:r>
              <a:rPr lang="en-US" sz="3200" dirty="0" err="1"/>
              <a:t>mwanza</a:t>
            </a:r>
            <a:r>
              <a:rPr lang="en-US" sz="3200" dirty="0"/>
              <a:t>, and </a:t>
            </a:r>
            <a:r>
              <a:rPr lang="en-US" sz="3200" dirty="0" err="1"/>
              <a:t>shinyanga</a:t>
            </a:r>
            <a:r>
              <a:rPr lang="en-US" sz="3200" dirty="0"/>
              <a:t> in Tanzania.</a:t>
            </a:r>
            <a:endParaRPr lang="en-GB" sz="3200" dirty="0"/>
          </a:p>
          <a:p>
            <a:r>
              <a:rPr lang="en-US" sz="3200" dirty="0"/>
              <a:t>The second largest tribe in Tanzania is </a:t>
            </a:r>
            <a:r>
              <a:rPr lang="en-US" sz="3200" dirty="0" err="1"/>
              <a:t>nyamwezi</a:t>
            </a:r>
            <a:r>
              <a:rPr lang="en-US" sz="3200" dirty="0"/>
              <a:t> tribe it is found in </a:t>
            </a:r>
            <a:r>
              <a:rPr lang="en-US" sz="3200" dirty="0" err="1"/>
              <a:t>tabora</a:t>
            </a:r>
            <a:r>
              <a:rPr lang="en-US" sz="3200" dirty="0"/>
              <a:t> region.</a:t>
            </a:r>
            <a:endParaRPr lang="en-GB" sz="3200" dirty="0"/>
          </a:p>
          <a:p>
            <a:pPr marL="0" indent="0">
              <a:buNone/>
            </a:pPr>
            <a:endParaRPr lang="en-GB" sz="3200" dirty="0"/>
          </a:p>
        </p:txBody>
      </p:sp>
    </p:spTree>
    <p:extLst>
      <p:ext uri="{BB962C8B-B14F-4D97-AF65-F5344CB8AC3E}">
        <p14:creationId xmlns:p14="http://schemas.microsoft.com/office/powerpoint/2010/main" val="10878938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0588"/>
          </a:xfrm>
        </p:spPr>
        <p:txBody>
          <a:bodyPr/>
          <a:lstStyle/>
          <a:p>
            <a:pPr algn="ctr"/>
            <a:r>
              <a:rPr lang="en-GB" dirty="0" smtClean="0"/>
              <a:t>TRIBES</a:t>
            </a:r>
            <a:endParaRPr lang="en-GB" dirty="0"/>
          </a:p>
        </p:txBody>
      </p:sp>
      <p:sp>
        <p:nvSpPr>
          <p:cNvPr id="3" name="Content Placeholder 2"/>
          <p:cNvSpPr>
            <a:spLocks noGrp="1"/>
          </p:cNvSpPr>
          <p:nvPr>
            <p:ph idx="1"/>
          </p:nvPr>
        </p:nvSpPr>
        <p:spPr>
          <a:xfrm>
            <a:off x="677334" y="1389064"/>
            <a:ext cx="9052454" cy="4011611"/>
          </a:xfrm>
        </p:spPr>
        <p:txBody>
          <a:bodyPr/>
          <a:lstStyle/>
          <a:p>
            <a:r>
              <a:rPr lang="en-US" sz="3200" dirty="0"/>
              <a:t>The first leading tribe in richness is </a:t>
            </a:r>
            <a:r>
              <a:rPr lang="en-US" sz="3200" dirty="0" err="1"/>
              <a:t>chagga</a:t>
            </a:r>
            <a:r>
              <a:rPr lang="en-US" sz="3200" dirty="0"/>
              <a:t> tribal found in the northern part of Tanzania in Kilimanjaro regions and some in Arusha region.</a:t>
            </a:r>
            <a:endParaRPr lang="en-GB" sz="3200" dirty="0"/>
          </a:p>
          <a:p>
            <a:r>
              <a:rPr lang="en-US" sz="3200" dirty="0"/>
              <a:t>But also </a:t>
            </a:r>
            <a:r>
              <a:rPr lang="en-US" sz="3200" dirty="0" err="1"/>
              <a:t>chaga</a:t>
            </a:r>
            <a:r>
              <a:rPr lang="en-US" sz="3200" dirty="0"/>
              <a:t> are the Reading tribe in education in Tanzania.</a:t>
            </a:r>
            <a:endParaRPr lang="en-GB" sz="3200" dirty="0"/>
          </a:p>
          <a:p>
            <a:pPr marL="0" indent="0">
              <a:buNone/>
            </a:pPr>
            <a:endParaRPr lang="en-GB" sz="3200" dirty="0"/>
          </a:p>
          <a:p>
            <a:endParaRPr lang="en-GB" dirty="0"/>
          </a:p>
        </p:txBody>
      </p:sp>
    </p:spTree>
    <p:extLst>
      <p:ext uri="{BB962C8B-B14F-4D97-AF65-F5344CB8AC3E}">
        <p14:creationId xmlns:p14="http://schemas.microsoft.com/office/powerpoint/2010/main" val="254727296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GB" dirty="0"/>
          </a:p>
        </p:txBody>
      </p:sp>
      <p:sp>
        <p:nvSpPr>
          <p:cNvPr id="3" name="Content Placeholder 2"/>
          <p:cNvSpPr>
            <a:spLocks noGrp="1"/>
          </p:cNvSpPr>
          <p:nvPr>
            <p:ph idx="1"/>
          </p:nvPr>
        </p:nvSpPr>
        <p:spPr>
          <a:xfrm>
            <a:off x="363009" y="1557338"/>
            <a:ext cx="9452504" cy="4477701"/>
          </a:xfrm>
        </p:spPr>
        <p:txBody>
          <a:bodyPr>
            <a:normAutofit/>
          </a:bodyPr>
          <a:lstStyle/>
          <a:p>
            <a:r>
              <a:rPr lang="en-US" sz="3200" dirty="0" smtClean="0"/>
              <a:t>The </a:t>
            </a:r>
            <a:r>
              <a:rPr lang="en-US" sz="3200" dirty="0"/>
              <a:t>islands </a:t>
            </a:r>
            <a:r>
              <a:rPr lang="en-US" sz="3200" dirty="0" err="1"/>
              <a:t>Unguja</a:t>
            </a:r>
            <a:r>
              <a:rPr lang="en-US" sz="3200" dirty="0"/>
              <a:t> and Pemba they are located about 40 km from the mainland's</a:t>
            </a:r>
            <a:r>
              <a:rPr lang="en-US" sz="3200" dirty="0" smtClean="0"/>
              <a:t>.</a:t>
            </a:r>
            <a:endParaRPr lang="en-GB" sz="3200" dirty="0"/>
          </a:p>
          <a:p>
            <a:r>
              <a:rPr lang="en-US" sz="3200" dirty="0"/>
              <a:t>The area coverage is 945087 km square including 61 000 km square from the Inland the area coverage is in the invent is 2, 0659 km </a:t>
            </a:r>
            <a:r>
              <a:rPr lang="en-US" sz="3200" dirty="0" smtClean="0"/>
              <a:t>square.</a:t>
            </a:r>
            <a:endParaRPr lang="en-GB" sz="3200" dirty="0"/>
          </a:p>
          <a:p>
            <a:endParaRPr lang="en-GB" sz="3200" dirty="0"/>
          </a:p>
        </p:txBody>
      </p:sp>
    </p:spTree>
    <p:extLst>
      <p:ext uri="{BB962C8B-B14F-4D97-AF65-F5344CB8AC3E}">
        <p14:creationId xmlns:p14="http://schemas.microsoft.com/office/powerpoint/2010/main" val="131120305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99719"/>
            <a:ext cx="10058400" cy="1114769"/>
          </a:xfrm>
        </p:spPr>
        <p:txBody>
          <a:bodyPr/>
          <a:lstStyle/>
          <a:p>
            <a:r>
              <a:rPr lang="en-GB" dirty="0" smtClean="0"/>
              <a:t>CONT..</a:t>
            </a:r>
            <a:endParaRPr lang="en-GB" dirty="0"/>
          </a:p>
        </p:txBody>
      </p:sp>
      <p:sp>
        <p:nvSpPr>
          <p:cNvPr id="3" name="Content Placeholder 2"/>
          <p:cNvSpPr>
            <a:spLocks noGrp="1"/>
          </p:cNvSpPr>
          <p:nvPr>
            <p:ph idx="1"/>
          </p:nvPr>
        </p:nvSpPr>
        <p:spPr>
          <a:xfrm>
            <a:off x="1066800" y="1614488"/>
            <a:ext cx="10058400" cy="4420552"/>
          </a:xfrm>
        </p:spPr>
        <p:txBody>
          <a:bodyPr>
            <a:normAutofit fontScale="32500" lnSpcReduction="20000"/>
          </a:bodyPr>
          <a:lstStyle/>
          <a:p>
            <a:endParaRPr lang="en-US" dirty="0" smtClean="0"/>
          </a:p>
          <a:p>
            <a:r>
              <a:rPr lang="en-US" sz="9800" dirty="0" smtClean="0"/>
              <a:t>The </a:t>
            </a:r>
            <a:r>
              <a:rPr lang="en-US" sz="9800" dirty="0"/>
              <a:t>nation came into existence and self independent in just over 5 decades ago</a:t>
            </a:r>
            <a:r>
              <a:rPr lang="en-US" sz="9800" dirty="0" smtClean="0"/>
              <a:t>.</a:t>
            </a:r>
            <a:endParaRPr lang="en-GB" sz="9800" dirty="0"/>
          </a:p>
          <a:p>
            <a:r>
              <a:rPr lang="en-US" sz="9800" dirty="0"/>
              <a:t>Tanzania is characterized by Highlands and Lowlands</a:t>
            </a:r>
            <a:endParaRPr lang="en-GB" sz="9800" dirty="0"/>
          </a:p>
          <a:p>
            <a:r>
              <a:rPr lang="en-US" sz="9800" dirty="0"/>
              <a:t>Lowlands a major evident along the coast and legions like </a:t>
            </a:r>
            <a:r>
              <a:rPr lang="en-US" sz="9800" dirty="0" err="1"/>
              <a:t>Tanga</a:t>
            </a:r>
            <a:r>
              <a:rPr lang="en-US" sz="9800" dirty="0"/>
              <a:t> and  Dar </a:t>
            </a:r>
            <a:r>
              <a:rPr lang="en-US" sz="9800" dirty="0" err="1"/>
              <a:t>es</a:t>
            </a:r>
            <a:r>
              <a:rPr lang="en-US" sz="9800" dirty="0"/>
              <a:t> Salaam.</a:t>
            </a:r>
            <a:endParaRPr lang="en-GB" sz="9800" dirty="0"/>
          </a:p>
          <a:p>
            <a:r>
              <a:rPr lang="en-US" sz="9800" dirty="0"/>
              <a:t>Highlands are located in regions like Kilimanjaro, Arusha and </a:t>
            </a:r>
            <a:r>
              <a:rPr lang="en-US" sz="9800" dirty="0" err="1"/>
              <a:t>morogoro</a:t>
            </a:r>
            <a:r>
              <a:rPr lang="en-US" sz="9800" dirty="0"/>
              <a:t>.</a:t>
            </a:r>
            <a:endParaRPr lang="en-GB" sz="9800" dirty="0"/>
          </a:p>
          <a:p>
            <a:endParaRPr lang="en-GB" sz="9800" dirty="0"/>
          </a:p>
          <a:p>
            <a:endParaRPr lang="en-GB" sz="9800" dirty="0"/>
          </a:p>
        </p:txBody>
      </p:sp>
    </p:spTree>
    <p:extLst>
      <p:ext uri="{BB962C8B-B14F-4D97-AF65-F5344CB8AC3E}">
        <p14:creationId xmlns:p14="http://schemas.microsoft.com/office/powerpoint/2010/main" val="396285100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99694"/>
            <a:ext cx="10058400" cy="1486244"/>
          </a:xfrm>
        </p:spPr>
        <p:txBody>
          <a:bodyPr>
            <a:normAutofit/>
          </a:bodyPr>
          <a:lstStyle/>
          <a:p>
            <a:pPr algn="ctr"/>
            <a:r>
              <a:rPr lang="en-US" dirty="0"/>
              <a:t>PHYSICAL FEATURES </a:t>
            </a:r>
            <a:r>
              <a:rPr lang="en-GB" dirty="0"/>
              <a:t/>
            </a:r>
            <a:br>
              <a:rPr lang="en-GB" dirty="0"/>
            </a:br>
            <a:endParaRPr lang="en-GB" dirty="0"/>
          </a:p>
        </p:txBody>
      </p:sp>
      <p:sp>
        <p:nvSpPr>
          <p:cNvPr id="3" name="Content Placeholder 2"/>
          <p:cNvSpPr>
            <a:spLocks noGrp="1"/>
          </p:cNvSpPr>
          <p:nvPr>
            <p:ph idx="1"/>
          </p:nvPr>
        </p:nvSpPr>
        <p:spPr>
          <a:xfrm>
            <a:off x="685800" y="1057275"/>
            <a:ext cx="9272588" cy="4786313"/>
          </a:xfrm>
        </p:spPr>
        <p:txBody>
          <a:bodyPr>
            <a:noAutofit/>
          </a:bodyPr>
          <a:lstStyle/>
          <a:p>
            <a:r>
              <a:rPr lang="en-US" sz="3200" dirty="0" smtClean="0"/>
              <a:t>There </a:t>
            </a:r>
            <a:r>
              <a:rPr lang="en-US" sz="3200" dirty="0"/>
              <a:t>are many physical features in Tanzania there are mountains </a:t>
            </a:r>
            <a:r>
              <a:rPr lang="en-US" sz="3200" dirty="0" smtClean="0"/>
              <a:t>characterized </a:t>
            </a:r>
            <a:r>
              <a:rPr lang="en-US" sz="3200" dirty="0"/>
              <a:t>by active dormant extinct mountains </a:t>
            </a:r>
            <a:endParaRPr lang="en-GB" sz="3200" dirty="0"/>
          </a:p>
          <a:p>
            <a:r>
              <a:rPr lang="en-US" sz="3200" dirty="0"/>
              <a:t>Only Daniel </a:t>
            </a:r>
            <a:r>
              <a:rPr lang="en-US" sz="3200" dirty="0" err="1"/>
              <a:t>L</a:t>
            </a:r>
            <a:r>
              <a:rPr lang="en-US" sz="3200" dirty="0" err="1" smtClean="0"/>
              <a:t>engai</a:t>
            </a:r>
            <a:r>
              <a:rPr lang="en-US" sz="3200" dirty="0" smtClean="0"/>
              <a:t> </a:t>
            </a:r>
            <a:r>
              <a:rPr lang="en-US" sz="3200" dirty="0"/>
              <a:t>located in northern Tanzania saves as an active </a:t>
            </a:r>
            <a:r>
              <a:rPr lang="en-US" sz="3200" dirty="0" smtClean="0"/>
              <a:t>mountain, mount Kilimanjaro </a:t>
            </a:r>
            <a:r>
              <a:rPr lang="en-US" sz="3200" dirty="0"/>
              <a:t>is a dormant mountain and </a:t>
            </a:r>
            <a:r>
              <a:rPr lang="en-US" sz="3200" dirty="0" smtClean="0"/>
              <a:t>mount Meru </a:t>
            </a:r>
            <a:r>
              <a:rPr lang="en-US" sz="3200" dirty="0"/>
              <a:t>also a dormant mountain found in Arusha National Park</a:t>
            </a:r>
            <a:r>
              <a:rPr lang="en-US" sz="3200" dirty="0" smtClean="0"/>
              <a:t>.</a:t>
            </a:r>
            <a:endParaRPr lang="en-GB" sz="3200" dirty="0"/>
          </a:p>
          <a:p>
            <a:endParaRPr lang="en-GB" sz="3200" dirty="0"/>
          </a:p>
        </p:txBody>
      </p:sp>
    </p:spTree>
    <p:extLst>
      <p:ext uri="{BB962C8B-B14F-4D97-AF65-F5344CB8AC3E}">
        <p14:creationId xmlns:p14="http://schemas.microsoft.com/office/powerpoint/2010/main" val="408347879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PHYSICAL FEATURES </a:t>
            </a:r>
            <a:r>
              <a:rPr lang="en-GB" dirty="0"/>
              <a:t/>
            </a:r>
            <a:br>
              <a:rPr lang="en-GB" dirty="0"/>
            </a:br>
            <a:endParaRPr lang="en-GB" dirty="0"/>
          </a:p>
        </p:txBody>
      </p:sp>
      <p:sp>
        <p:nvSpPr>
          <p:cNvPr id="3" name="Content Placeholder 2"/>
          <p:cNvSpPr>
            <a:spLocks noGrp="1"/>
          </p:cNvSpPr>
          <p:nvPr>
            <p:ph idx="1"/>
          </p:nvPr>
        </p:nvSpPr>
        <p:spPr>
          <a:xfrm>
            <a:off x="428625" y="1460502"/>
            <a:ext cx="8845377" cy="3880773"/>
          </a:xfrm>
        </p:spPr>
        <p:txBody>
          <a:bodyPr>
            <a:noAutofit/>
          </a:bodyPr>
          <a:lstStyle/>
          <a:p>
            <a:r>
              <a:rPr lang="en-US" sz="3200" dirty="0"/>
              <a:t>Tanzania has the first highest mountain in Africa which is Mount Kilimanjaro that has 5,895 meters and the largest free standing mountain in the world. But also the fourth tallest mountain in the world.</a:t>
            </a:r>
            <a:endParaRPr lang="en-GB" sz="3200" dirty="0"/>
          </a:p>
          <a:p>
            <a:r>
              <a:rPr lang="en-US" sz="3200" dirty="0"/>
              <a:t> </a:t>
            </a:r>
            <a:r>
              <a:rPr lang="en-US" sz="3200" dirty="0" smtClean="0"/>
              <a:t>Tanzania </a:t>
            </a:r>
            <a:r>
              <a:rPr lang="en-US" sz="3200" dirty="0"/>
              <a:t>is also characterized by the great Rift Valley where the Rift Valley where it has extended from Ethiopia to South Africa.</a:t>
            </a:r>
            <a:endParaRPr lang="en-GB" sz="3200" dirty="0"/>
          </a:p>
          <a:p>
            <a:endParaRPr lang="en-GB" sz="3200" dirty="0"/>
          </a:p>
        </p:txBody>
      </p:sp>
    </p:spTree>
    <p:extLst>
      <p:ext uri="{BB962C8B-B14F-4D97-AF65-F5344CB8AC3E}">
        <p14:creationId xmlns:p14="http://schemas.microsoft.com/office/powerpoint/2010/main" val="9135783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PHYSICAL FEATURES </a:t>
            </a:r>
            <a:r>
              <a:rPr lang="en-GB" dirty="0"/>
              <a:t/>
            </a:r>
            <a:br>
              <a:rPr lang="en-GB" dirty="0"/>
            </a:br>
            <a:endParaRPr lang="en-GB" dirty="0"/>
          </a:p>
        </p:txBody>
      </p:sp>
      <p:sp>
        <p:nvSpPr>
          <p:cNvPr id="3" name="Content Placeholder 2"/>
          <p:cNvSpPr>
            <a:spLocks noGrp="1"/>
          </p:cNvSpPr>
          <p:nvPr>
            <p:ph idx="1"/>
          </p:nvPr>
        </p:nvSpPr>
        <p:spPr>
          <a:xfrm>
            <a:off x="677334" y="1417639"/>
            <a:ext cx="9109604" cy="3880773"/>
          </a:xfrm>
        </p:spPr>
        <p:txBody>
          <a:bodyPr>
            <a:normAutofit/>
          </a:bodyPr>
          <a:lstStyle/>
          <a:p>
            <a:r>
              <a:rPr lang="en-US" sz="3200" dirty="0"/>
              <a:t>I</a:t>
            </a:r>
            <a:r>
              <a:rPr lang="en-US" sz="3200" dirty="0" smtClean="0"/>
              <a:t>n </a:t>
            </a:r>
            <a:r>
              <a:rPr lang="en-US" sz="3200" dirty="0"/>
              <a:t>Tanzania it has forms to branches the Western branch where it passes through regions </a:t>
            </a:r>
            <a:r>
              <a:rPr lang="en-US" sz="3200" dirty="0" err="1"/>
              <a:t>Tabora</a:t>
            </a:r>
            <a:r>
              <a:rPr lang="en-US" sz="3200" dirty="0"/>
              <a:t> </a:t>
            </a:r>
            <a:r>
              <a:rPr lang="en-US" sz="3200" dirty="0" err="1"/>
              <a:t>singida</a:t>
            </a:r>
            <a:r>
              <a:rPr lang="en-US" sz="3200" dirty="0"/>
              <a:t> and </a:t>
            </a:r>
            <a:r>
              <a:rPr lang="en-US" sz="3200" dirty="0" err="1"/>
              <a:t>iringa</a:t>
            </a:r>
            <a:r>
              <a:rPr lang="en-US" sz="3200" dirty="0"/>
              <a:t> but also we have the Eastern branch which include lake Tanganyika but also it has passed through the lake </a:t>
            </a:r>
            <a:r>
              <a:rPr lang="en-US" sz="3200" dirty="0" err="1"/>
              <a:t>nyasa</a:t>
            </a:r>
            <a:r>
              <a:rPr lang="en-US" sz="3200" dirty="0"/>
              <a:t> it has to ranked of 4300 m in total length.</a:t>
            </a:r>
            <a:endParaRPr lang="en-GB" sz="3200" dirty="0"/>
          </a:p>
          <a:p>
            <a:pPr marL="0" indent="0">
              <a:buNone/>
            </a:pPr>
            <a:endParaRPr lang="en-GB" sz="3200" dirty="0"/>
          </a:p>
        </p:txBody>
      </p:sp>
    </p:spTree>
    <p:extLst>
      <p:ext uri="{BB962C8B-B14F-4D97-AF65-F5344CB8AC3E}">
        <p14:creationId xmlns:p14="http://schemas.microsoft.com/office/powerpoint/2010/main" val="220806468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725"/>
          </a:xfrm>
        </p:spPr>
        <p:txBody>
          <a:bodyPr>
            <a:normAutofit fontScale="90000"/>
          </a:bodyPr>
          <a:lstStyle/>
          <a:p>
            <a:pPr algn="ctr"/>
            <a:r>
              <a:rPr lang="en-US" dirty="0" smtClean="0"/>
              <a:t>WATER BODIES</a:t>
            </a:r>
            <a:r>
              <a:rPr lang="en-GB" dirty="0" smtClean="0"/>
              <a:t/>
            </a:r>
            <a:br>
              <a:rPr lang="en-GB" dirty="0" smtClean="0"/>
            </a:br>
            <a:endParaRPr lang="en-GB" dirty="0"/>
          </a:p>
        </p:txBody>
      </p:sp>
      <p:sp>
        <p:nvSpPr>
          <p:cNvPr id="3" name="Content Placeholder 2"/>
          <p:cNvSpPr>
            <a:spLocks noGrp="1"/>
          </p:cNvSpPr>
          <p:nvPr>
            <p:ph idx="1"/>
          </p:nvPr>
        </p:nvSpPr>
        <p:spPr>
          <a:xfrm>
            <a:off x="677333" y="1457325"/>
            <a:ext cx="8895291" cy="3880773"/>
          </a:xfrm>
        </p:spPr>
        <p:txBody>
          <a:bodyPr>
            <a:normAutofit/>
          </a:bodyPr>
          <a:lstStyle/>
          <a:p>
            <a:r>
              <a:rPr lang="en-US" sz="3200" dirty="0" smtClean="0"/>
              <a:t>Tanzania </a:t>
            </a:r>
            <a:r>
              <a:rPr lang="en-US" sz="3200" dirty="0"/>
              <a:t>has water bodies which are lakes  rivers and it is bounded by the Indian Ocean on the east making the coast country.</a:t>
            </a:r>
            <a:endParaRPr lang="en-GB" sz="3200" dirty="0"/>
          </a:p>
          <a:p>
            <a:r>
              <a:rPr lang="en-US" sz="3200" dirty="0"/>
              <a:t>In terms of lakes there are Lake Victoria, Lake Tanganyika, Lake </a:t>
            </a:r>
            <a:r>
              <a:rPr lang="en-US" sz="3200" dirty="0" err="1"/>
              <a:t>nyasa</a:t>
            </a:r>
            <a:r>
              <a:rPr lang="en-US" sz="3200" dirty="0"/>
              <a:t>, and lake </a:t>
            </a:r>
            <a:r>
              <a:rPr lang="en-US" sz="3200" dirty="0" err="1"/>
              <a:t>manyara</a:t>
            </a:r>
            <a:r>
              <a:rPr lang="en-US" sz="3200" dirty="0" smtClean="0"/>
              <a:t>.</a:t>
            </a:r>
            <a:endParaRPr lang="en-GB" sz="3200" dirty="0"/>
          </a:p>
          <a:p>
            <a:endParaRPr lang="en-GB" sz="3200" dirty="0"/>
          </a:p>
        </p:txBody>
      </p:sp>
    </p:spTree>
    <p:extLst>
      <p:ext uri="{BB962C8B-B14F-4D97-AF65-F5344CB8AC3E}">
        <p14:creationId xmlns:p14="http://schemas.microsoft.com/office/powerpoint/2010/main" val="131822967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725"/>
          </a:xfrm>
        </p:spPr>
        <p:txBody>
          <a:bodyPr>
            <a:normAutofit fontScale="90000"/>
          </a:bodyPr>
          <a:lstStyle/>
          <a:p>
            <a:pPr algn="ctr"/>
            <a:r>
              <a:rPr lang="en-US" dirty="0"/>
              <a:t>WATER BODIES</a:t>
            </a:r>
            <a:r>
              <a:rPr lang="en-GB" dirty="0"/>
              <a:t/>
            </a:r>
            <a:br>
              <a:rPr lang="en-GB" dirty="0"/>
            </a:br>
            <a:endParaRPr lang="en-GB" dirty="0"/>
          </a:p>
        </p:txBody>
      </p:sp>
      <p:sp>
        <p:nvSpPr>
          <p:cNvPr id="3" name="Content Placeholder 2"/>
          <p:cNvSpPr>
            <a:spLocks noGrp="1"/>
          </p:cNvSpPr>
          <p:nvPr>
            <p:ph idx="1"/>
          </p:nvPr>
        </p:nvSpPr>
        <p:spPr>
          <a:xfrm>
            <a:off x="677334" y="1457325"/>
            <a:ext cx="9066741" cy="3880773"/>
          </a:xfrm>
        </p:spPr>
        <p:txBody>
          <a:bodyPr/>
          <a:lstStyle/>
          <a:p>
            <a:pPr marL="0" indent="0" algn="ctr">
              <a:buNone/>
            </a:pPr>
            <a:r>
              <a:rPr lang="en-US" sz="3200" dirty="0" smtClean="0"/>
              <a:t>    LAKE VICTORIA</a:t>
            </a:r>
            <a:endParaRPr lang="en-GB" sz="3200" dirty="0" smtClean="0"/>
          </a:p>
          <a:p>
            <a:r>
              <a:rPr lang="en-US" sz="3200" dirty="0" smtClean="0"/>
              <a:t>Lake </a:t>
            </a:r>
            <a:r>
              <a:rPr lang="en-US" sz="3200" dirty="0"/>
              <a:t>Victoria is the largest lake in Africa but also the largest tropical Lake in the world.</a:t>
            </a:r>
            <a:endParaRPr lang="en-GB" sz="3200" dirty="0"/>
          </a:p>
          <a:p>
            <a:r>
              <a:rPr lang="en-US" sz="3200" dirty="0"/>
              <a:t>The lake is also the second largest freshwater Lake in the world.</a:t>
            </a:r>
            <a:endParaRPr lang="en-GB" sz="3200" dirty="0"/>
          </a:p>
          <a:p>
            <a:r>
              <a:rPr lang="en-US" sz="3200" dirty="0"/>
              <a:t>It is also the source of River Nile.</a:t>
            </a:r>
            <a:endParaRPr lang="en-GB" sz="3200" dirty="0"/>
          </a:p>
          <a:p>
            <a:pPr marL="0" indent="0">
              <a:buNone/>
            </a:pPr>
            <a:endParaRPr lang="en-GB" dirty="0"/>
          </a:p>
        </p:txBody>
      </p:sp>
    </p:spTree>
    <p:extLst>
      <p:ext uri="{BB962C8B-B14F-4D97-AF65-F5344CB8AC3E}">
        <p14:creationId xmlns:p14="http://schemas.microsoft.com/office/powerpoint/2010/main" val="136138116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TotalTime>
  <Words>1004</Words>
  <Application>Microsoft Office PowerPoint</Application>
  <PresentationFormat>Widescreen</PresentationFormat>
  <Paragraphs>88</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Trebuchet MS</vt:lpstr>
      <vt:lpstr>Wingdings 3</vt:lpstr>
      <vt:lpstr>Facet</vt:lpstr>
      <vt:lpstr>THE WONDERS OF TANZANIA</vt:lpstr>
      <vt:lpstr>HISTORY OF TANZANIA</vt:lpstr>
      <vt:lpstr>CONT…</vt:lpstr>
      <vt:lpstr>CONT..</vt:lpstr>
      <vt:lpstr>PHYSICAL FEATURES  </vt:lpstr>
      <vt:lpstr>PHYSICAL FEATURES  </vt:lpstr>
      <vt:lpstr>PHYSICAL FEATURES  </vt:lpstr>
      <vt:lpstr>WATER BODIES </vt:lpstr>
      <vt:lpstr>WATER BODIES </vt:lpstr>
      <vt:lpstr>PowerPoint Presentation</vt:lpstr>
      <vt:lpstr>POPULATION SIZE OF TANZANIA</vt:lpstr>
      <vt:lpstr>THE CLIMATE CONDITION IN TANZANIA </vt:lpstr>
      <vt:lpstr>CLIMATIC CONDITION IN TANZANIA</vt:lpstr>
      <vt:lpstr>CLIMATIC CONDITION IN TANZANIA</vt:lpstr>
      <vt:lpstr>RELIGION </vt:lpstr>
      <vt:lpstr>TRIBES </vt:lpstr>
      <vt:lpstr>TRIBES</vt:lpstr>
      <vt:lpstr>TRIBES</vt:lpstr>
      <vt:lpstr>TRIBES</vt:lpstr>
      <vt:lpstr>TRIBES</vt:lpstr>
      <vt:lpstr>TRIBES</vt:lpstr>
      <vt:lpstr>TRIBES</vt:lpstr>
      <vt:lpstr>TRIBES</vt:lpstr>
      <vt:lpstr>TRIBES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WONDERS OF TANZANIA</dc:title>
  <dc:creator>LINUSI</dc:creator>
  <cp:lastModifiedBy>LINUSI</cp:lastModifiedBy>
  <cp:revision>8</cp:revision>
  <dcterms:created xsi:type="dcterms:W3CDTF">2025-03-20T06:24:56Z</dcterms:created>
  <dcterms:modified xsi:type="dcterms:W3CDTF">2025-03-20T07:31:10Z</dcterms:modified>
</cp:coreProperties>
</file>